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2AE9F-D0E2-B000-C712-E017D85D5C91}" v="1" dt="2021-02-23T17:35:09.765"/>
    <p1510:client id="{2F4D96FA-0F47-3730-099C-604677FF3A3B}" v="3" dt="2021-02-23T17:30:09.489"/>
    <p1510:client id="{BF201324-D9A3-6242-BEC8-560438AE9FE4}" v="38" dt="2021-02-23T17:38:4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6FBB-D70D-C948-8608-3E2A0AB33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design process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AC4EC-EDCD-2B41-9515-9CA802D9C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Daniel Juarez, Josh </a:t>
            </a:r>
            <a:r>
              <a:rPr lang="en-US" err="1"/>
              <a:t>Midley</a:t>
            </a:r>
            <a:r>
              <a:rPr lang="en-US"/>
              <a:t>, Jackson Darlington </a:t>
            </a:r>
          </a:p>
        </p:txBody>
      </p:sp>
    </p:spTree>
    <p:extLst>
      <p:ext uri="{BB962C8B-B14F-4D97-AF65-F5344CB8AC3E}">
        <p14:creationId xmlns:p14="http://schemas.microsoft.com/office/powerpoint/2010/main" val="24756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6">
            <a:extLst>
              <a:ext uri="{FF2B5EF4-FFF2-40B4-BE49-F238E27FC236}">
                <a16:creationId xmlns:a16="http://schemas.microsoft.com/office/drawing/2014/main" id="{35085FD1-965D-4283-9406-8871587C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66" name="Picture 38">
            <a:extLst>
              <a:ext uri="{FF2B5EF4-FFF2-40B4-BE49-F238E27FC236}">
                <a16:creationId xmlns:a16="http://schemas.microsoft.com/office/drawing/2014/main" id="{0C08D17D-D5A0-4C32-BF02-863DBA93B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67" name="Rectangle 40">
            <a:extLst>
              <a:ext uri="{FF2B5EF4-FFF2-40B4-BE49-F238E27FC236}">
                <a16:creationId xmlns:a16="http://schemas.microsoft.com/office/drawing/2014/main" id="{AABCEBF8-2425-4766-8DDA-A3BD0D6D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4FEE1-C7CB-5946-95CA-9156F01A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Define the problem </a:t>
            </a:r>
          </a:p>
        </p:txBody>
      </p:sp>
      <p:sp>
        <p:nvSpPr>
          <p:cNvPr id="68" name="Rectangle 42">
            <a:extLst>
              <a:ext uri="{FF2B5EF4-FFF2-40B4-BE49-F238E27FC236}">
                <a16:creationId xmlns:a16="http://schemas.microsoft.com/office/drawing/2014/main" id="{869A6EF2-94D4-4D7B-996A-A26904309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53CC1-3A01-B041-8E2C-0FE66E5B4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486"/>
          <a:stretch/>
        </p:blipFill>
        <p:spPr>
          <a:xfrm>
            <a:off x="-4740" y="2715766"/>
            <a:ext cx="7539395" cy="4142232"/>
          </a:xfrm>
          <a:prstGeom prst="rect">
            <a:avLst/>
          </a:prstGeom>
        </p:spPr>
      </p:pic>
      <p:pic>
        <p:nvPicPr>
          <p:cNvPr id="69" name="Picture 44">
            <a:extLst>
              <a:ext uri="{FF2B5EF4-FFF2-40B4-BE49-F238E27FC236}">
                <a16:creationId xmlns:a16="http://schemas.microsoft.com/office/drawing/2014/main" id="{36AFB967-97DB-42D3-BB49-B711F361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A808D-1622-8B4F-BECD-EE173A26E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71" b="10512"/>
          <a:stretch/>
        </p:blipFill>
        <p:spPr>
          <a:xfrm>
            <a:off x="20" y="-1"/>
            <a:ext cx="3721588" cy="2624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5EB23-3B53-FF42-AF00-0AEBB30BB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6" r="21485" b="3"/>
          <a:stretch/>
        </p:blipFill>
        <p:spPr>
          <a:xfrm>
            <a:off x="3829049" y="1"/>
            <a:ext cx="3705605" cy="26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8">
            <a:extLst>
              <a:ext uri="{FF2B5EF4-FFF2-40B4-BE49-F238E27FC236}">
                <a16:creationId xmlns:a16="http://schemas.microsoft.com/office/drawing/2014/main" id="{CB44E53D-EF94-4504-A898-39C5CF133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5" name="Picture 20">
            <a:extLst>
              <a:ext uri="{FF2B5EF4-FFF2-40B4-BE49-F238E27FC236}">
                <a16:creationId xmlns:a16="http://schemas.microsoft.com/office/drawing/2014/main" id="{4B3FF6E0-F25E-4081-91DC-0B827E8B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6" name="Rectangle 22">
            <a:extLst>
              <a:ext uri="{FF2B5EF4-FFF2-40B4-BE49-F238E27FC236}">
                <a16:creationId xmlns:a16="http://schemas.microsoft.com/office/drawing/2014/main" id="{EFC5A5E6-4B1A-4F80-9222-900F910A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65AD-C8ED-E24A-8CD3-6D2C46B1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650" y="673240"/>
            <a:ext cx="331915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Generate Concepts </a:t>
            </a:r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B00EC844-8D8D-42B0-B620-F59047EC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6" y="488845"/>
            <a:ext cx="3376393" cy="2750026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9F11D-5FBF-584F-9919-AA4E50FC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20" y="716286"/>
            <a:ext cx="2295144" cy="2295144"/>
          </a:xfrm>
          <a:prstGeom prst="rect">
            <a:avLst/>
          </a:prstGeom>
        </p:spPr>
      </p:pic>
      <p:sp>
        <p:nvSpPr>
          <p:cNvPr id="48" name="Rounded Rectangle 48">
            <a:extLst>
              <a:ext uri="{FF2B5EF4-FFF2-40B4-BE49-F238E27FC236}">
                <a16:creationId xmlns:a16="http://schemas.microsoft.com/office/drawing/2014/main" id="{3DD53F0B-376A-4D3E-A710-544790AB0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0595" y="488845"/>
            <a:ext cx="3376393" cy="2750026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665DA-3041-F043-8989-D301D251D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0" y="688064"/>
            <a:ext cx="2295144" cy="2295144"/>
          </a:xfrm>
          <a:prstGeom prst="rect">
            <a:avLst/>
          </a:prstGeom>
        </p:spPr>
      </p:pic>
      <p:sp>
        <p:nvSpPr>
          <p:cNvPr id="49" name="Rounded Rectangle 33">
            <a:extLst>
              <a:ext uri="{FF2B5EF4-FFF2-40B4-BE49-F238E27FC236}">
                <a16:creationId xmlns:a16="http://schemas.microsoft.com/office/drawing/2014/main" id="{34E5EA4D-088E-4D93-9CCC-475381E8F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6" y="3405083"/>
            <a:ext cx="3376393" cy="2750026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CB0586-E026-1341-B70D-A7C45F5A5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79" y="3632524"/>
            <a:ext cx="2815225" cy="2295144"/>
          </a:xfrm>
          <a:prstGeom prst="rect">
            <a:avLst/>
          </a:prstGeom>
        </p:spPr>
      </p:pic>
      <p:sp>
        <p:nvSpPr>
          <p:cNvPr id="50" name="Rounded Rectangle 50">
            <a:extLst>
              <a:ext uri="{FF2B5EF4-FFF2-40B4-BE49-F238E27FC236}">
                <a16:creationId xmlns:a16="http://schemas.microsoft.com/office/drawing/2014/main" id="{BF33DDB4-1F48-488B-93B0-7147D977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0595" y="3405083"/>
            <a:ext cx="3376393" cy="2750026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419890-7AC6-7242-8ED6-04264A8E2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323" y="3809552"/>
            <a:ext cx="2916936" cy="1941088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A611B495-6557-4A3E-B901-017B11347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1" r="-1"/>
          <a:stretch/>
        </p:blipFill>
        <p:spPr>
          <a:xfrm>
            <a:off x="7885872" y="4375150"/>
            <a:ext cx="4306127" cy="24828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9745817-D7B2-5446-B20E-44151EE98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484" y="143639"/>
            <a:ext cx="4421064" cy="22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7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2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1" name="Picture 44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A9F957-10AA-8146-88CB-D313BBDF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Develop a solution </a:t>
            </a:r>
          </a:p>
        </p:txBody>
      </p:sp>
      <p:sp>
        <p:nvSpPr>
          <p:cNvPr id="102" name="Rectangle 46">
            <a:extLst>
              <a:ext uri="{FF2B5EF4-FFF2-40B4-BE49-F238E27FC236}">
                <a16:creationId xmlns:a16="http://schemas.microsoft.com/office/drawing/2014/main" id="{2DF2D01C-5CF9-4B15-A892-30697AEC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48">
            <a:extLst>
              <a:ext uri="{FF2B5EF4-FFF2-40B4-BE49-F238E27FC236}">
                <a16:creationId xmlns:a16="http://schemas.microsoft.com/office/drawing/2014/main" id="{777058AA-32F4-4742-B1B0-88DB21689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15F-B258-8F42-B8C8-E53B16456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98"/>
          <a:stretch/>
        </p:blipFill>
        <p:spPr>
          <a:xfrm>
            <a:off x="471999" y="488844"/>
            <a:ext cx="3763204" cy="3526040"/>
          </a:xfrm>
          <a:prstGeom prst="rect">
            <a:avLst/>
          </a:prstGeom>
        </p:spPr>
      </p:pic>
      <p:sp>
        <p:nvSpPr>
          <p:cNvPr id="104" name="Round Single Corner Rectangle 17">
            <a:extLst>
              <a:ext uri="{FF2B5EF4-FFF2-40B4-BE49-F238E27FC236}">
                <a16:creationId xmlns:a16="http://schemas.microsoft.com/office/drawing/2014/main" id="{7DC42F66-81D5-4D45-9058-31DB09162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 Single Corner Rectangle 16">
            <a:extLst>
              <a:ext uri="{FF2B5EF4-FFF2-40B4-BE49-F238E27FC236}">
                <a16:creationId xmlns:a16="http://schemas.microsoft.com/office/drawing/2014/main" id="{24021E8D-5E17-4D2F-8DD8-CB595019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9A3906-A3AD-6B48-BC8B-77EFA24AB5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3" r="-2" b="6867"/>
          <a:stretch/>
        </p:blipFill>
        <p:spPr>
          <a:xfrm>
            <a:off x="4401832" y="2669286"/>
            <a:ext cx="3060318" cy="37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077C9-4B9E-1541-8C6E-C3B006E6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Construct and test the prototype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D64D7C3-EF2C-1E44-B9ED-7DB7BA57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23" y="941122"/>
            <a:ext cx="3721197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D825F7A-CF63-4DBE-A675-53AFFCEBC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C392E-20DF-7C44-A611-BEC51FD3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Evaluate the solution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FF7FAA-8D7B-48B1-BAE6-C92A114D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45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F1D2-E783-7549-A21C-05103F40E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77" b="22176"/>
          <a:stretch/>
        </p:blipFill>
        <p:spPr>
          <a:xfrm>
            <a:off x="20" y="10"/>
            <a:ext cx="4654275" cy="420623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498F730-4F50-4FE8-B07E-BC69AAF7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5FEE738-7284-534C-94BE-97EE39618A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2" r="3" b="3"/>
          <a:stretch/>
        </p:blipFill>
        <p:spPr>
          <a:xfrm>
            <a:off x="20" y="4206240"/>
            <a:ext cx="464958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55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Vapor Trail</vt:lpstr>
      <vt:lpstr>The design process </vt:lpstr>
      <vt:lpstr>Define the problem </vt:lpstr>
      <vt:lpstr>Generate Concepts </vt:lpstr>
      <vt:lpstr>Develop a solution </vt:lpstr>
      <vt:lpstr>Construct and test the prototype </vt:lpstr>
      <vt:lpstr>Evaluate the solution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process </dc:title>
  <dc:creator>Josh J Midley</dc:creator>
  <cp:revision>2</cp:revision>
  <dcterms:created xsi:type="dcterms:W3CDTF">2021-02-22T17:22:03Z</dcterms:created>
  <dcterms:modified xsi:type="dcterms:W3CDTF">2021-02-24T03:22:45Z</dcterms:modified>
</cp:coreProperties>
</file>